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1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821" r:id="rId66"/>
    <p:sldId id="719" r:id="rId67"/>
    <p:sldId id="766" r:id="rId68"/>
    <p:sldId id="734" r:id="rId69"/>
    <p:sldId id="732" r:id="rId70"/>
    <p:sldId id="720" r:id="rId71"/>
    <p:sldId id="811" r:id="rId72"/>
    <p:sldId id="812" r:id="rId73"/>
    <p:sldId id="768" r:id="rId74"/>
    <p:sldId id="813" r:id="rId75"/>
    <p:sldId id="814" r:id="rId76"/>
    <p:sldId id="815" r:id="rId77"/>
    <p:sldId id="819" r:id="rId78"/>
    <p:sldId id="820" r:id="rId79"/>
    <p:sldId id="818" r:id="rId8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17" autoAdjust="0"/>
    <p:restoredTop sz="82635" autoAdjust="0"/>
  </p:normalViewPr>
  <p:slideViewPr>
    <p:cSldViewPr snapToGrid="0">
      <p:cViewPr>
        <p:scale>
          <a:sx n="83" d="100"/>
          <a:sy n="83" d="100"/>
        </p:scale>
        <p:origin x="-15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commentAuthors" Target="commentAuthors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0335160"/>
        <c:axId val="2110338408"/>
      </c:barChart>
      <c:catAx>
        <c:axId val="2110335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110338408"/>
        <c:crosses val="autoZero"/>
        <c:auto val="1"/>
        <c:lblAlgn val="ctr"/>
        <c:lblOffset val="100"/>
        <c:noMultiLvlLbl val="0"/>
      </c:catAx>
      <c:valAx>
        <c:axId val="2110338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110335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私が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として採用された理由でもあります。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smtClean="0"/>
              <a:t>テスト時のスクリーンショットを自動取得し、挙動を文字通り「見える化」しています。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さらにこれは、社内外の関係者にも当てはまるプラクティスです。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smtClean="0"/>
              <a:t>の場合、そもそも関係者全てを特定できていないなどの課題があり、バリューストリームマップではなく、こうした不安の聞き取りから始めています。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皆さん大好き</a:t>
            </a:r>
            <a:r>
              <a:rPr kumimoji="1" lang="en-US" altLang="ja-JP" dirty="0" smtClean="0"/>
              <a:t>Microservices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３つ、言わせてください。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最後の項目、優秀なメンバーの「人力」でなんとかしてきたということがポイントです。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386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2597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8186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93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急成長によるひずみが、いま現れてきています。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4月 22日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4月 22日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0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xunitpatterns.com/Goals%20of%20Test%20Automation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xunitpatterns.com/Goals%20of%20Test%20Automation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amazon.co.jp/dp/4798153346/" TargetMode="Externa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armeria/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github.io/centraldogma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line.me/ja/docs/messaging-api/line-bot-sdk/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 4月 22日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（打合せ追加）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>
                <a:solidFill>
                  <a:srgbClr val="0AC200"/>
                </a:solidFill>
              </a:rPr>
              <a:t>具体的</a:t>
            </a:r>
            <a:r>
              <a:rPr lang="ja-JP" altLang="en-US" sz="600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過去の障害事例を入手→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次の改善のヒント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</a:t>
            </a:r>
            <a:r>
              <a:rPr lang="ja-JP" altLang="en-US" sz="280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AC200"/>
                </a:solidFill>
              </a:rPr>
              <a:t>シンプルな</a:t>
            </a:r>
            <a:r>
              <a:rPr lang="ja-JP" altLang="en-US" sz="2800" smtClean="0">
                <a:solidFill>
                  <a:srgbClr val="0AC200"/>
                </a:solidFill>
              </a:rPr>
              <a:t>施策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→本番障害増加に対して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https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:/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/www.amazon.co.jp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/dp/4798153346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>/</a:t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</a:b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  <a:hlinkClick r:id="rId2"/>
              </a:rPr>
            </a:br>
            <a:endParaRPr kumimoji="1" lang="ja-JP" altLang="en-US" sz="2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5095088" y="1514650"/>
            <a:ext cx="4048912" cy="38248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越境</a:t>
            </a:r>
            <a:endParaRPr lang="en-US" altLang="ja-JP" sz="1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328"/>
            <a:ext cx="5122549" cy="38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個人</a:t>
            </a:r>
            <a:r>
              <a:rPr lang="ja-JP" altLang="en-US" sz="6000" b="1">
                <a:solidFill>
                  <a:srgbClr val="0AC200"/>
                </a:solidFill>
              </a:rPr>
              <a:t>・</a:t>
            </a:r>
            <a:r>
              <a:rPr lang="ja-JP" altLang="en-US" sz="6000" b="1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>
                <a:solidFill>
                  <a:srgbClr val="0AC200"/>
                </a:solidFill>
              </a:rPr>
              <a:t>を回避</a:t>
            </a:r>
            <a:r>
              <a:rPr lang="ja-JP" altLang="en-US" sz="6000" b="1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おまけ</a:t>
            </a:r>
            <a:r>
              <a:rPr lang="en-US" altLang="ja-JP" sz="8000" b="1" dirty="0" smtClean="0"/>
              <a:t/>
            </a:r>
            <a:br>
              <a:rPr lang="en-US" altLang="ja-JP" sz="8000" b="1" dirty="0" smtClean="0"/>
            </a:br>
            <a:r>
              <a:rPr lang="en-US" altLang="ja-JP" sz="8000" b="1" dirty="0" smtClean="0"/>
              <a:t>LINE</a:t>
            </a:r>
            <a:r>
              <a:rPr lang="ja-JP" altLang="en-US" sz="8000" b="1" smtClean="0"/>
              <a:t>の取り組み例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176288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高いパフォーマンスの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非同期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>Microservice</a:t>
            </a: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開発するためのツール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://line.github.io/armeria/#</a:t>
            </a:r>
            <a:endParaRPr kumimoji="1" lang="ja-JP" altLang="en-US" sz="4000" b="1" dirty="0"/>
          </a:p>
        </p:txBody>
      </p:sp>
      <p:pic>
        <p:nvPicPr>
          <p:cNvPr id="4" name="図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" y="463171"/>
            <a:ext cx="8600400" cy="1547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1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C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サーバーなどの設定値を</a:t>
            </a: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latin typeface="ヒラギノ角ゴ ProN W6"/>
                <a:ea typeface="ヒラギノ角ゴ ProN W6"/>
                <a:cs typeface="ヒラギノ角ゴ ProN W6"/>
              </a:rPr>
              <a:t>中央集権的に管理するリポジトリ</a:t>
            </a:r>
            <a: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600" dirty="0" smtClean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</a:t>
            </a:r>
            <a:r>
              <a:rPr lang="en-US" altLang="ja-JP" sz="36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://line.github.io/centraldogma/</a:t>
            </a:r>
            <a:endParaRPr kumimoji="1" lang="ja-JP" altLang="en-US" sz="4000" b="1" dirty="0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00" y="0"/>
            <a:ext cx="5292000" cy="2520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53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https://developers.line.me/ja/docs/messaging-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api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/line-bot-</a:t>
            </a:r>
            <a:r>
              <a:rPr lang="en-US" altLang="ja-JP" sz="1600" dirty="0" err="1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sdk</a:t>
            </a: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/</a:t>
            </a:r>
            <a:endParaRPr lang="ja-JP" altLang="en-US" sz="16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6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3554</TotalTime>
  <Words>2614</Words>
  <Application>Microsoft Macintosh PowerPoint</Application>
  <PresentationFormat>画面に合わせる (4:3)</PresentationFormat>
  <Paragraphs>636</Paragraphs>
  <Slides>78</Slides>
  <Notes>73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78</vt:i4>
      </vt:variant>
    </vt:vector>
  </HeadingPairs>
  <TitlesOfParts>
    <vt:vector size="80" baseType="lpstr"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https://www.amazon.co.jp/dp/4798153346/  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  <vt:lpstr>おまけ LINEの取り組み例</vt:lpstr>
      <vt:lpstr>  高いパフォーマンスの 非同期Microserviceを 開発するためのツール  https://line.github.io/armeria/#</vt:lpstr>
      <vt:lpstr>   サーバーなどの設定値を 中央集権的に管理するリポジトリ  https://line.github.io/centraldogma/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5905</cp:revision>
  <dcterms:created xsi:type="dcterms:W3CDTF">2016-11-21T06:16:44Z</dcterms:created>
  <dcterms:modified xsi:type="dcterms:W3CDTF">2018-04-22T02:14:42Z</dcterms:modified>
</cp:coreProperties>
</file>